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5"/>
  </p:notesMasterIdLst>
  <p:sldIdLst>
    <p:sldId id="256" r:id="rId4"/>
  </p:sldIdLst>
  <p:sldSz cx="29524325" cy="50406300"/>
  <p:notesSz cx="29524325" cy="50406300"/>
  <p:defaultTextStyle>
    <a:defPPr>
      <a:defRPr lang="pt-BR"/>
    </a:defPPr>
    <a:lvl1pPr algn="l" defTabSz="4316413">
      <a:spcBef>
        <a:spcPts val="0"/>
      </a:spcBef>
      <a:spcAft>
        <a:spcPts val="0"/>
      </a:spcAft>
      <a:defRPr sz="8400">
        <a:solidFill>
          <a:schemeClr val="tx1"/>
        </a:solidFill>
        <a:latin typeface="Arial"/>
        <a:ea typeface="MS PGothic"/>
        <a:cs typeface="+mn-cs"/>
      </a:defRPr>
    </a:lvl1pPr>
    <a:lvl2pPr marL="2157413" indent="-1624013" algn="l" defTabSz="4316413">
      <a:spcBef>
        <a:spcPts val="0"/>
      </a:spcBef>
      <a:spcAft>
        <a:spcPts val="0"/>
      </a:spcAft>
      <a:defRPr sz="8400">
        <a:solidFill>
          <a:schemeClr val="tx1"/>
        </a:solidFill>
        <a:latin typeface="Arial"/>
        <a:ea typeface="MS PGothic"/>
        <a:cs typeface="+mn-cs"/>
      </a:defRPr>
    </a:lvl2pPr>
    <a:lvl3pPr marL="4316413" indent="-3249613" algn="l" defTabSz="4316413">
      <a:spcBef>
        <a:spcPts val="0"/>
      </a:spcBef>
      <a:spcAft>
        <a:spcPts val="0"/>
      </a:spcAft>
      <a:defRPr sz="8400">
        <a:solidFill>
          <a:schemeClr val="tx1"/>
        </a:solidFill>
        <a:latin typeface="Arial"/>
        <a:ea typeface="MS PGothic"/>
        <a:cs typeface="+mn-cs"/>
      </a:defRPr>
    </a:lvl3pPr>
    <a:lvl4pPr marL="6478587" indent="-4878388" algn="l" defTabSz="4316413">
      <a:spcBef>
        <a:spcPts val="0"/>
      </a:spcBef>
      <a:spcAft>
        <a:spcPts val="0"/>
      </a:spcAft>
      <a:defRPr sz="8400">
        <a:solidFill>
          <a:schemeClr val="tx1"/>
        </a:solidFill>
        <a:latin typeface="Arial"/>
        <a:ea typeface="MS PGothic"/>
        <a:cs typeface="+mn-cs"/>
      </a:defRPr>
    </a:lvl4pPr>
    <a:lvl5pPr marL="8637588" indent="-6503988" algn="l" defTabSz="4316413">
      <a:spcBef>
        <a:spcPts val="0"/>
      </a:spcBef>
      <a:spcAft>
        <a:spcPts val="0"/>
      </a:spcAft>
      <a:defRPr sz="8400">
        <a:solidFill>
          <a:schemeClr val="tx1"/>
        </a:solidFill>
        <a:latin typeface="Arial"/>
        <a:ea typeface="MS PGothic"/>
        <a:cs typeface="+mn-cs"/>
      </a:defRPr>
    </a:lvl5pPr>
    <a:lvl6pPr marL="2286000" algn="l" defTabSz="914400">
      <a:defRPr sz="8400">
        <a:solidFill>
          <a:schemeClr val="tx1"/>
        </a:solidFill>
        <a:latin typeface="Arial"/>
        <a:ea typeface="MS PGothic"/>
        <a:cs typeface="+mn-cs"/>
      </a:defRPr>
    </a:lvl6pPr>
    <a:lvl7pPr marL="2743200" algn="l" defTabSz="914400">
      <a:defRPr sz="8400">
        <a:solidFill>
          <a:schemeClr val="tx1"/>
        </a:solidFill>
        <a:latin typeface="Arial"/>
        <a:ea typeface="MS PGothic"/>
        <a:cs typeface="+mn-cs"/>
      </a:defRPr>
    </a:lvl7pPr>
    <a:lvl8pPr marL="3200400" algn="l" defTabSz="914400">
      <a:defRPr sz="8400">
        <a:solidFill>
          <a:schemeClr val="tx1"/>
        </a:solidFill>
        <a:latin typeface="Arial"/>
        <a:ea typeface="MS PGothic"/>
        <a:cs typeface="+mn-cs"/>
      </a:defRPr>
    </a:lvl8pPr>
    <a:lvl9pPr marL="3657600" algn="l" defTabSz="914400">
      <a:defRPr sz="8400">
        <a:solidFill>
          <a:schemeClr val="tx1"/>
        </a:solidFill>
        <a:latin typeface="Arial"/>
        <a:ea typeface="MS PGothic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" d="100"/>
          <a:sy n="10" d="100"/>
        </p:scale>
        <p:origin x="2460" y="-78"/>
      </p:cViewPr>
      <p:guideLst>
        <p:guide pos="13609" orient="horz"/>
        <p:guide pos="10207"/>
        <p:guide pos="15877" orient="horz"/>
        <p:guide pos="930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3703320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 algn="r" defTabSz="3701310">
              <a:defRPr sz="1200">
                <a:latin typeface="Calibri"/>
                <a:ea typeface="ＭＳ Ｐゴシック"/>
              </a:defRPr>
            </a:lvl1pPr>
          </a:lstStyle>
          <a:p>
            <a:pPr>
              <a:defRPr/>
            </a:pPr>
            <a:fld id="{D3CCDAAE-CA3A-4231-92C3-2170BE61D7EE}" type="datetime1">
              <a:rPr lang="pt-BR"/>
              <a:t/>
            </a:fld>
            <a:endParaRPr lang="pt-BR"/>
          </a:p>
        </p:txBody>
      </p:sp>
      <p:sp>
        <p:nvSpPr>
          <p:cNvPr id="4" name="Espaço Reservado para Imagem de Slide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2424113" y="685800"/>
            <a:ext cx="20097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>
              <a:defRPr/>
            </a:pPr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/>
            <a:normAutofit/>
          </a:bodyPr>
          <a:lstStyle/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3703320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/>
          </a:bodyPr>
          <a:lstStyle>
            <a:lvl1pPr algn="r">
              <a:defRPr sz="1200">
                <a:latin typeface="Calibri"/>
              </a:defRPr>
            </a:lvl1pPr>
          </a:lstStyle>
          <a:p>
            <a:pPr>
              <a:defRPr/>
            </a:pPr>
            <a:fld id="{3C72D171-8987-47B6-B0B3-DDE0A0B399BB}" type="slidenum">
              <a:rPr lang="pt-BR"/>
              <a:t/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316413">
      <a:spcBef>
        <a:spcPts val="0"/>
      </a:spcBef>
      <a:spcAft>
        <a:spcPts val="0"/>
      </a:spcAft>
      <a:defRPr sz="5600">
        <a:solidFill>
          <a:schemeClr val="tx1"/>
        </a:solidFill>
        <a:latin typeface="+mn-lt"/>
        <a:ea typeface="MS PGothic"/>
        <a:cs typeface="ＭＳ Ｐゴシック"/>
      </a:defRPr>
    </a:lvl1pPr>
    <a:lvl2pPr marL="2157413" algn="l" defTabSz="4316413">
      <a:spcBef>
        <a:spcPts val="0"/>
      </a:spcBef>
      <a:spcAft>
        <a:spcPts val="0"/>
      </a:spcAft>
      <a:defRPr sz="5600">
        <a:solidFill>
          <a:schemeClr val="tx1"/>
        </a:solidFill>
        <a:latin typeface="+mn-lt"/>
        <a:ea typeface="MS PGothic"/>
        <a:cs typeface="+mn-cs"/>
      </a:defRPr>
    </a:lvl2pPr>
    <a:lvl3pPr marL="4316413" algn="l" defTabSz="4316413">
      <a:spcBef>
        <a:spcPts val="0"/>
      </a:spcBef>
      <a:spcAft>
        <a:spcPts val="0"/>
      </a:spcAft>
      <a:defRPr sz="5600">
        <a:solidFill>
          <a:schemeClr val="tx1"/>
        </a:solidFill>
        <a:latin typeface="+mn-lt"/>
        <a:ea typeface="MS PGothic"/>
        <a:cs typeface="+mn-cs"/>
      </a:defRPr>
    </a:lvl3pPr>
    <a:lvl4pPr marL="6478587" algn="l" defTabSz="4316413">
      <a:spcBef>
        <a:spcPts val="0"/>
      </a:spcBef>
      <a:spcAft>
        <a:spcPts val="0"/>
      </a:spcAft>
      <a:defRPr sz="5600">
        <a:solidFill>
          <a:schemeClr val="tx1"/>
        </a:solidFill>
        <a:latin typeface="+mn-lt"/>
        <a:ea typeface="MS PGothic"/>
        <a:cs typeface="+mn-cs"/>
      </a:defRPr>
    </a:lvl4pPr>
    <a:lvl5pPr marL="8637588" algn="l" defTabSz="4316413">
      <a:spcBef>
        <a:spcPts val="0"/>
      </a:spcBef>
      <a:spcAft>
        <a:spcPts val="0"/>
      </a:spcAft>
      <a:defRPr sz="5600">
        <a:solidFill>
          <a:schemeClr val="tx1"/>
        </a:solidFill>
        <a:latin typeface="+mn-lt"/>
        <a:ea typeface="MS PGothic"/>
        <a:cs typeface="+mn-cs"/>
      </a:defRPr>
    </a:lvl5pPr>
    <a:lvl6pPr marL="10800424" algn="l" defTabSz="4320169">
      <a:defRPr sz="5700">
        <a:solidFill>
          <a:schemeClr val="tx1"/>
        </a:solidFill>
        <a:latin typeface="+mn-lt"/>
        <a:ea typeface="+mn-ea"/>
        <a:cs typeface="+mn-cs"/>
      </a:defRPr>
    </a:lvl6pPr>
    <a:lvl7pPr marL="12960509" algn="l" defTabSz="4320169">
      <a:defRPr sz="5700">
        <a:solidFill>
          <a:schemeClr val="tx1"/>
        </a:solidFill>
        <a:latin typeface="+mn-lt"/>
        <a:ea typeface="+mn-ea"/>
        <a:cs typeface="+mn-cs"/>
      </a:defRPr>
    </a:lvl7pPr>
    <a:lvl8pPr marL="15120594" algn="l" defTabSz="4320169">
      <a:defRPr sz="5700">
        <a:solidFill>
          <a:schemeClr val="tx1"/>
        </a:solidFill>
        <a:latin typeface="+mn-lt"/>
        <a:ea typeface="+mn-ea"/>
        <a:cs typeface="+mn-cs"/>
      </a:defRPr>
    </a:lvl8pPr>
    <a:lvl9pPr marL="17280678" algn="l" defTabSz="4320169">
      <a:defRPr sz="57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/>
          <p:cNvSpPr>
            <a:spLocks noChangeAspect="1" noGrp="1" noRot="1" noTextEdit="1"/>
          </p:cNvSpPr>
          <p:nvPr>
            <p:ph type="sldImg"/>
          </p:nvPr>
        </p:nvSpPr>
        <p:spPr bwMode="auto">
          <a:xfrm>
            <a:off x="2424113" y="685800"/>
            <a:ext cx="2009775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defTabSz="3701310">
              <a:spcBef>
                <a:spcPts val="0"/>
              </a:spcBef>
              <a:defRPr/>
            </a:pPr>
            <a:r>
              <a:rPr lang="en-US" sz="4900">
                <a:ea typeface="ＭＳ Ｐゴシック"/>
              </a:rPr>
              <a:t>CALCULO DO TAMANHO AMOSTRAL??</a:t>
            </a:r>
            <a:endParaRPr/>
          </a:p>
        </p:txBody>
      </p:sp>
      <p:sp>
        <p:nvSpPr>
          <p:cNvPr id="41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prstGeom prst="rect">
            <a:avLst/>
          </a:prstGeom>
          <a:noFill/>
        </p:spPr>
        <p:txBody>
          <a:bodyPr/>
          <a:lstStyle>
            <a:lvl1pPr>
              <a:defRPr sz="8400">
                <a:solidFill>
                  <a:schemeClr val="tx1"/>
                </a:solidFill>
                <a:latin typeface="Arial"/>
                <a:ea typeface="MS PGothic"/>
              </a:defRPr>
            </a:lvl1pPr>
            <a:lvl2pPr marL="742950" indent="-285750">
              <a:defRPr sz="8400">
                <a:solidFill>
                  <a:schemeClr val="tx1"/>
                </a:solidFill>
                <a:latin typeface="Arial"/>
                <a:ea typeface="MS PGothic"/>
              </a:defRPr>
            </a:lvl2pPr>
            <a:lvl3pPr marL="1143000" indent="-228600">
              <a:defRPr sz="8400">
                <a:solidFill>
                  <a:schemeClr val="tx1"/>
                </a:solidFill>
                <a:latin typeface="Arial"/>
                <a:ea typeface="MS PGothic"/>
              </a:defRPr>
            </a:lvl3pPr>
            <a:lvl4pPr marL="1600200" indent="-228600">
              <a:defRPr sz="8400">
                <a:solidFill>
                  <a:schemeClr val="tx1"/>
                </a:solidFill>
                <a:latin typeface="Arial"/>
                <a:ea typeface="MS PGothic"/>
              </a:defRPr>
            </a:lvl4pPr>
            <a:lvl5pPr marL="2057400" indent="-228600">
              <a:defRPr sz="8400">
                <a:solidFill>
                  <a:schemeClr val="tx1"/>
                </a:solidFill>
                <a:latin typeface="Arial"/>
                <a:ea typeface="MS PGothic"/>
              </a:defRPr>
            </a:lvl5pPr>
            <a:lvl6pPr marL="2514600" indent="-228600" defTabSz="4316413">
              <a:spcBef>
                <a:spcPts val="0"/>
              </a:spcBef>
              <a:spcAft>
                <a:spcPts val="0"/>
              </a:spcAft>
              <a:defRPr sz="8400">
                <a:solidFill>
                  <a:schemeClr val="tx1"/>
                </a:solidFill>
                <a:latin typeface="Arial"/>
                <a:ea typeface="MS PGothic"/>
              </a:defRPr>
            </a:lvl6pPr>
            <a:lvl7pPr marL="2971800" indent="-228600" defTabSz="4316413">
              <a:spcBef>
                <a:spcPts val="0"/>
              </a:spcBef>
              <a:spcAft>
                <a:spcPts val="0"/>
              </a:spcAft>
              <a:defRPr sz="8400">
                <a:solidFill>
                  <a:schemeClr val="tx1"/>
                </a:solidFill>
                <a:latin typeface="Arial"/>
                <a:ea typeface="MS PGothic"/>
              </a:defRPr>
            </a:lvl7pPr>
            <a:lvl8pPr marL="3429000" indent="-228600" defTabSz="4316413">
              <a:spcBef>
                <a:spcPts val="0"/>
              </a:spcBef>
              <a:spcAft>
                <a:spcPts val="0"/>
              </a:spcAft>
              <a:defRPr sz="8400">
                <a:solidFill>
                  <a:schemeClr val="tx1"/>
                </a:solidFill>
                <a:latin typeface="Arial"/>
                <a:ea typeface="MS PGothic"/>
              </a:defRPr>
            </a:lvl8pPr>
            <a:lvl9pPr marL="3886200" indent="-228600" defTabSz="4316413">
              <a:spcBef>
                <a:spcPts val="0"/>
              </a:spcBef>
              <a:spcAft>
                <a:spcPts val="0"/>
              </a:spcAft>
              <a:defRPr sz="8400">
                <a:solidFill>
                  <a:schemeClr val="tx1"/>
                </a:solidFill>
                <a:latin typeface="Arial"/>
                <a:ea typeface="MS PGothic"/>
              </a:defRPr>
            </a:lvl9pPr>
          </a:lstStyle>
          <a:p>
            <a:pPr>
              <a:defRPr/>
            </a:pPr>
            <a:fld id="{D5AEA46E-E08D-4555-8BC9-40C4207C29D5}" type="slidenum">
              <a:rPr lang="pt-BR" sz="1200">
                <a:latin typeface="Calibri"/>
              </a:rPr>
              <a:t/>
            </a:fld>
            <a:endParaRPr lang="pt-BR" sz="1200">
              <a:latin typeface="Calibri"/>
            </a:endParaRPr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Slide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 bwMode="auto">
          <a:xfrm>
            <a:off x="2214326" y="15658630"/>
            <a:ext cx="25095677" cy="10804683"/>
          </a:xfrm>
        </p:spPr>
        <p:txBody>
          <a:bodyPr/>
          <a:lstStyle/>
          <a:p>
            <a:pPr>
              <a:defRPr/>
            </a:pPr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 bwMode="auto">
          <a:xfrm>
            <a:off x="4428650" y="28563571"/>
            <a:ext cx="20667028" cy="128816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2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pt-BR"/>
              <a:t>Clique para editar o estilo do subtítulo mestre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4CC513D-9103-4EFA-AD61-75ACA30649D9}" type="datetime1">
              <a:rPr lang="pt-BR"/>
              <a:t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CCC491E-BC55-4010-B650-ED3F1A088DE4}" type="slidenum">
              <a:rPr lang="pt-BR"/>
              <a:t/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ítulo 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4B4BDA6-CD3F-4015-964A-180C28499E2A}" type="datetime1">
              <a:rPr lang="pt-BR"/>
              <a:t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6797419-A377-4392-955B-5E01A0373612}" type="slidenum">
              <a:rPr lang="pt-BR"/>
              <a:t/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Cabeçalho da Se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2332219" y="32390718"/>
            <a:ext cx="25095677" cy="10011251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pPr>
              <a:defRPr/>
            </a:pPr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2332219" y="21364344"/>
            <a:ext cx="25095677" cy="11026374"/>
          </a:xfrm>
        </p:spPr>
        <p:txBody>
          <a:bodyPr anchor="b"/>
          <a:lstStyle>
            <a:lvl1pPr marL="0" indent="0">
              <a:buNone/>
              <a:defRPr sz="9400">
                <a:solidFill>
                  <a:schemeClr val="tx1">
                    <a:tint val="75000"/>
                  </a:schemeClr>
                </a:solidFill>
              </a:defRPr>
            </a:lvl1pPr>
            <a:lvl2pPr marL="2160301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602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903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203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50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805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2106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407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CD775D9-CAED-40C9-B882-3F5975C8F760}" type="datetime1">
              <a:rPr lang="pt-BR"/>
              <a:t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4727169-F443-48D0-A2F0-45429BC6D9B0}" type="slidenum">
              <a:rPr lang="pt-BR"/>
              <a:t/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Duas Partes d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 bwMode="auto">
          <a:xfrm>
            <a:off x="5233395" y="55575284"/>
            <a:ext cx="46833984" cy="157181309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4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52559451" y="55575284"/>
            <a:ext cx="46833987" cy="157181309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4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81C6A39-30D9-4C05-8CCF-61A12C5FB984}" type="datetime1">
              <a:rPr lang="pt-BR"/>
              <a:t/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BE40A1E-200A-4384-B7EC-E195AD81339C}" type="slidenum">
              <a:rPr lang="pt-BR"/>
              <a:t/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a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476218" y="2018591"/>
            <a:ext cx="26571893" cy="84010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1476217" y="11283082"/>
            <a:ext cx="13045037" cy="4702250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301" indent="0">
              <a:buNone/>
              <a:defRPr sz="9400" b="1"/>
            </a:lvl2pPr>
            <a:lvl3pPr marL="4320602" indent="0">
              <a:buNone/>
              <a:defRPr sz="8500" b="1"/>
            </a:lvl3pPr>
            <a:lvl4pPr marL="6480903" indent="0">
              <a:buNone/>
              <a:defRPr sz="7600" b="1"/>
            </a:lvl4pPr>
            <a:lvl5pPr marL="8641203" indent="0">
              <a:buNone/>
              <a:defRPr sz="7600" b="1"/>
            </a:lvl5pPr>
            <a:lvl6pPr marL="10801504" indent="0">
              <a:buNone/>
              <a:defRPr sz="7600" b="1"/>
            </a:lvl6pPr>
            <a:lvl7pPr marL="12961805" indent="0">
              <a:buNone/>
              <a:defRPr sz="7600" b="1"/>
            </a:lvl7pPr>
            <a:lvl8pPr marL="15122106" indent="0">
              <a:buNone/>
              <a:defRPr sz="7600" b="1"/>
            </a:lvl8pPr>
            <a:lvl9pPr marL="17282407" indent="0">
              <a:buNone/>
              <a:defRPr sz="7600" b="1"/>
            </a:lvl9pPr>
          </a:lstStyle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1476217" y="15985331"/>
            <a:ext cx="13045037" cy="29041966"/>
          </a:xfrm>
        </p:spPr>
        <p:txBody>
          <a:bodyPr/>
          <a:lstStyle>
            <a:lvl1pPr>
              <a:defRPr sz="11300"/>
            </a:lvl1pPr>
            <a:lvl2pPr>
              <a:defRPr sz="94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 bwMode="auto">
          <a:xfrm>
            <a:off x="14997948" y="11283082"/>
            <a:ext cx="13050162" cy="4702250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301" indent="0">
              <a:buNone/>
              <a:defRPr sz="9400" b="1"/>
            </a:lvl2pPr>
            <a:lvl3pPr marL="4320602" indent="0">
              <a:buNone/>
              <a:defRPr sz="8500" b="1"/>
            </a:lvl3pPr>
            <a:lvl4pPr marL="6480903" indent="0">
              <a:buNone/>
              <a:defRPr sz="7600" b="1"/>
            </a:lvl4pPr>
            <a:lvl5pPr marL="8641203" indent="0">
              <a:buNone/>
              <a:defRPr sz="7600" b="1"/>
            </a:lvl5pPr>
            <a:lvl6pPr marL="10801504" indent="0">
              <a:buNone/>
              <a:defRPr sz="7600" b="1"/>
            </a:lvl6pPr>
            <a:lvl7pPr marL="12961805" indent="0">
              <a:buNone/>
              <a:defRPr sz="7600" b="1"/>
            </a:lvl7pPr>
            <a:lvl8pPr marL="15122106" indent="0">
              <a:buNone/>
              <a:defRPr sz="7600" b="1"/>
            </a:lvl8pPr>
            <a:lvl9pPr marL="17282407" indent="0">
              <a:buNone/>
              <a:defRPr sz="7600" b="1"/>
            </a:lvl9pPr>
          </a:lstStyle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 bwMode="auto">
          <a:xfrm>
            <a:off x="14997948" y="15985331"/>
            <a:ext cx="13050162" cy="29041966"/>
          </a:xfrm>
        </p:spPr>
        <p:txBody>
          <a:bodyPr/>
          <a:lstStyle>
            <a:lvl1pPr>
              <a:defRPr sz="11300"/>
            </a:lvl1pPr>
            <a:lvl2pPr>
              <a:defRPr sz="94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F756E3C-6867-4F7C-9412-20407C0C718F}" type="datetime1">
              <a:rPr lang="pt-BR"/>
              <a:t/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CB16232-4363-42C0-9C0B-37EBE527AE99}" type="slidenum">
              <a:rPr lang="pt-BR"/>
              <a:t/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Soment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B2B9368-CE30-4205-9050-1B7383374205}" type="datetime1">
              <a:rPr lang="pt-BR"/>
              <a:t/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E72F770-4711-4C60-A7C8-A7C45C7E81C8}" type="slidenum">
              <a:rPr lang="pt-BR"/>
              <a:t/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Em br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C97D7CF-0446-4BFB-B4A5-882BEF34BF5A}" type="datetime1">
              <a:rPr lang="pt-BR"/>
              <a:t/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ACF0F08-C558-4F9D-A016-A3AD2859C165}" type="slidenum">
              <a:rPr lang="pt-BR"/>
              <a:t/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údo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476219" y="2006918"/>
            <a:ext cx="9713299" cy="8541068"/>
          </a:xfrm>
        </p:spPr>
        <p:txBody>
          <a:bodyPr anchor="b"/>
          <a:lstStyle>
            <a:lvl1pPr algn="l">
              <a:defRPr sz="9400" b="1"/>
            </a:lvl1pPr>
          </a:lstStyle>
          <a:p>
            <a:pPr>
              <a:defRPr/>
            </a:pPr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11543190" y="2006923"/>
            <a:ext cx="16504918" cy="43020381"/>
          </a:xfrm>
        </p:spPr>
        <p:txBody>
          <a:bodyPr/>
          <a:lstStyle>
            <a:lvl1pPr>
              <a:defRPr sz="15200"/>
            </a:lvl1pPr>
            <a:lvl2pPr>
              <a:defRPr sz="13200"/>
            </a:lvl2pPr>
            <a:lvl3pPr>
              <a:defRPr sz="11300"/>
            </a:lvl3pPr>
            <a:lvl4pPr>
              <a:defRPr sz="9400"/>
            </a:lvl4pPr>
            <a:lvl5pPr>
              <a:defRPr sz="9400"/>
            </a:lvl5pPr>
            <a:lvl6pPr>
              <a:defRPr sz="9400"/>
            </a:lvl6pPr>
            <a:lvl7pPr>
              <a:defRPr sz="9400"/>
            </a:lvl7pPr>
            <a:lvl8pPr>
              <a:defRPr sz="9400"/>
            </a:lvl8pPr>
            <a:lvl9pPr>
              <a:defRPr sz="9400"/>
            </a:lvl9pPr>
          </a:lstStyle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1476219" y="10547990"/>
            <a:ext cx="9713299" cy="34479314"/>
          </a:xfrm>
        </p:spPr>
        <p:txBody>
          <a:bodyPr/>
          <a:lstStyle>
            <a:lvl1pPr marL="0" indent="0">
              <a:buNone/>
              <a:defRPr sz="6600"/>
            </a:lvl1pPr>
            <a:lvl2pPr marL="2160301" indent="0">
              <a:buNone/>
              <a:defRPr sz="5700"/>
            </a:lvl2pPr>
            <a:lvl3pPr marL="4320602" indent="0">
              <a:buNone/>
              <a:defRPr sz="4800"/>
            </a:lvl3pPr>
            <a:lvl4pPr marL="6480903" indent="0">
              <a:buNone/>
              <a:defRPr sz="4200"/>
            </a:lvl4pPr>
            <a:lvl5pPr marL="8641203" indent="0">
              <a:buNone/>
              <a:defRPr sz="4200"/>
            </a:lvl5pPr>
            <a:lvl6pPr marL="10801504" indent="0">
              <a:buNone/>
              <a:defRPr sz="4200"/>
            </a:lvl6pPr>
            <a:lvl7pPr marL="12961805" indent="0">
              <a:buNone/>
              <a:defRPr sz="4200"/>
            </a:lvl7pPr>
            <a:lvl8pPr marL="15122106" indent="0">
              <a:buNone/>
              <a:defRPr sz="4200"/>
            </a:lvl8pPr>
            <a:lvl9pPr marL="17282407" indent="0">
              <a:buNone/>
              <a:defRPr sz="4200"/>
            </a:lvl9pPr>
          </a:lstStyle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456D7B1-1186-421C-81B1-53D59EF6340E}" type="datetime1">
              <a:rPr lang="pt-BR"/>
              <a:t/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4992E6-3913-4C88-93CD-CCA0544E1E5A}" type="slidenum">
              <a:rPr lang="pt-BR"/>
              <a:t/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Imagem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5786976" y="35284412"/>
            <a:ext cx="17714595" cy="4165524"/>
          </a:xfrm>
        </p:spPr>
        <p:txBody>
          <a:bodyPr anchor="b"/>
          <a:lstStyle>
            <a:lvl1pPr algn="l">
              <a:defRPr sz="9400" b="1"/>
            </a:lvl1pPr>
          </a:lstStyle>
          <a:p>
            <a:pPr>
              <a:defRPr/>
            </a:pPr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 bwMode="auto">
          <a:xfrm>
            <a:off x="5786976" y="4503897"/>
            <a:ext cx="17714595" cy="30243780"/>
          </a:xfrm>
        </p:spPr>
        <p:txBody>
          <a:bodyPr rtlCol="0">
            <a:normAutofit/>
          </a:bodyPr>
          <a:lstStyle>
            <a:lvl1pPr marL="0" indent="0">
              <a:buNone/>
              <a:defRPr sz="15200"/>
            </a:lvl1pPr>
            <a:lvl2pPr marL="2160301" indent="0">
              <a:buNone/>
              <a:defRPr sz="13200"/>
            </a:lvl2pPr>
            <a:lvl3pPr marL="4320602" indent="0">
              <a:buNone/>
              <a:defRPr sz="11300"/>
            </a:lvl3pPr>
            <a:lvl4pPr marL="6480903" indent="0">
              <a:buNone/>
              <a:defRPr sz="9400"/>
            </a:lvl4pPr>
            <a:lvl5pPr marL="8641203" indent="0">
              <a:buNone/>
              <a:defRPr sz="9400"/>
            </a:lvl5pPr>
            <a:lvl6pPr marL="10801504" indent="0">
              <a:buNone/>
              <a:defRPr sz="9400"/>
            </a:lvl6pPr>
            <a:lvl7pPr marL="12961805" indent="0">
              <a:buNone/>
              <a:defRPr sz="9400"/>
            </a:lvl7pPr>
            <a:lvl8pPr marL="15122106" indent="0">
              <a:buNone/>
              <a:defRPr sz="9400"/>
            </a:lvl8pPr>
            <a:lvl9pPr marL="17282407" indent="0">
              <a:buNone/>
              <a:defRPr sz="9400"/>
            </a:lvl9pPr>
          </a:lstStyle>
          <a:p>
            <a:pPr lvl="0">
              <a:defRPr/>
            </a:pP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5786976" y="39449936"/>
            <a:ext cx="17714595" cy="5915735"/>
          </a:xfrm>
        </p:spPr>
        <p:txBody>
          <a:bodyPr/>
          <a:lstStyle>
            <a:lvl1pPr marL="0" indent="0">
              <a:buNone/>
              <a:defRPr sz="6600"/>
            </a:lvl1pPr>
            <a:lvl2pPr marL="2160301" indent="0">
              <a:buNone/>
              <a:defRPr sz="5700"/>
            </a:lvl2pPr>
            <a:lvl3pPr marL="4320602" indent="0">
              <a:buNone/>
              <a:defRPr sz="4800"/>
            </a:lvl3pPr>
            <a:lvl4pPr marL="6480903" indent="0">
              <a:buNone/>
              <a:defRPr sz="4200"/>
            </a:lvl4pPr>
            <a:lvl5pPr marL="8641203" indent="0">
              <a:buNone/>
              <a:defRPr sz="4200"/>
            </a:lvl5pPr>
            <a:lvl6pPr marL="10801504" indent="0">
              <a:buNone/>
              <a:defRPr sz="4200"/>
            </a:lvl6pPr>
            <a:lvl7pPr marL="12961805" indent="0">
              <a:buNone/>
              <a:defRPr sz="4200"/>
            </a:lvl7pPr>
            <a:lvl8pPr marL="15122106" indent="0">
              <a:buNone/>
              <a:defRPr sz="4200"/>
            </a:lvl8pPr>
            <a:lvl9pPr marL="17282407" indent="0">
              <a:buNone/>
              <a:defRPr sz="4200"/>
            </a:lvl9pPr>
          </a:lstStyle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8538011-4EAB-4CDD-BD5C-8AC29C39F854}" type="datetime1">
              <a:rPr lang="pt-BR"/>
              <a:t/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B6A3A5D-E54F-42C4-8D3E-CBA63C2EAF5E}" type="slidenum">
              <a:rPr lang="pt-BR"/>
              <a:t/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ítulo e text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B5771AC-BC27-47DE-8E64-51A8C5B3AE7E}" type="datetime1">
              <a:rPr lang="pt-BR"/>
              <a:t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E93A787-DD15-4AA3-B15E-9925ED9482A3}" type="slidenum">
              <a:rPr lang="pt-BR"/>
              <a:t/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Título e texto verticai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 bwMode="auto">
          <a:xfrm>
            <a:off x="75855990" y="9532866"/>
            <a:ext cx="23537448" cy="203223729"/>
          </a:xfrm>
        </p:spPr>
        <p:txBody>
          <a:bodyPr vert="eaVert"/>
          <a:lstStyle/>
          <a:p>
            <a:pPr>
              <a:defRPr/>
            </a:pPr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5233396" y="9532866"/>
            <a:ext cx="70130523" cy="203223729"/>
          </a:xfrm>
        </p:spPr>
        <p:txBody>
          <a:bodyPr vert="eaVert"/>
          <a:lstStyle/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E67E0D9-BE23-4C2B-9262-712826F0D162}" type="datetime1">
              <a:rPr lang="pt-BR"/>
              <a:t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84D30708-776E-4CBC-9EA7-963877592F85}" type="slidenum">
              <a:rPr lang="pt-BR"/>
              <a:t/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1476796" y="2016919"/>
            <a:ext cx="26570735" cy="8401050"/>
          </a:xfrm>
          <a:prstGeom prst="rect">
            <a:avLst/>
          </a:prstGeom>
          <a:noFill/>
          <a:ln>
            <a:noFill/>
          </a:ln>
        </p:spPr>
        <p:txBody>
          <a:bodyPr vert="horz" wrap="square" lIns="432103" tIns="216052" rIns="432103" bIns="216052" numCol="1" anchor="ctr" anchorCtr="0" compatLnSpc="1">
            <a:prstTxWarp prst="textNoShape"/>
          </a:bodyPr>
          <a:lstStyle/>
          <a:p>
            <a:pPr lvl="0">
              <a:defRPr/>
            </a:pPr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1476796" y="11760730"/>
            <a:ext cx="26570735" cy="33267121"/>
          </a:xfrm>
          <a:prstGeom prst="rect">
            <a:avLst/>
          </a:prstGeom>
          <a:noFill/>
          <a:ln>
            <a:noFill/>
          </a:ln>
        </p:spPr>
        <p:txBody>
          <a:bodyPr vert="horz" wrap="square" lIns="432103" tIns="216052" rIns="432103" bIns="216052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pt-BR"/>
              <a:t>Clique para editar os estilos do texto mestre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 bwMode="auto">
          <a:xfrm>
            <a:off x="1476796" y="46718803"/>
            <a:ext cx="6887852" cy="2685521"/>
          </a:xfrm>
          <a:prstGeom prst="rect">
            <a:avLst/>
          </a:prstGeom>
        </p:spPr>
        <p:txBody>
          <a:bodyPr vert="horz" wrap="square" lIns="432103" tIns="216052" rIns="432103" bIns="216052" numCol="1" anchor="ctr" anchorCtr="0" compatLnSpc="1">
            <a:prstTxWarp prst="textNoShape"/>
          </a:bodyPr>
          <a:lstStyle>
            <a:lvl1pPr defTabSz="4318689">
              <a:defRPr sz="5700">
                <a:solidFill>
                  <a:srgbClr val="898989"/>
                </a:solidFill>
                <a:latin typeface="Calibri"/>
                <a:ea typeface="ＭＳ Ｐゴシック"/>
              </a:defRPr>
            </a:lvl1pPr>
          </a:lstStyle>
          <a:p>
            <a:pPr>
              <a:defRPr/>
            </a:pPr>
            <a:fld id="{838A8A99-F01D-4951-828A-FBF5001D099E}" type="datetime1">
              <a:rPr lang="pt-BR"/>
              <a:t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 bwMode="auto">
          <a:xfrm>
            <a:off x="10087333" y="46718803"/>
            <a:ext cx="9349659" cy="2685521"/>
          </a:xfrm>
          <a:prstGeom prst="rect">
            <a:avLst/>
          </a:prstGeom>
        </p:spPr>
        <p:txBody>
          <a:bodyPr vert="horz" lIns="432103" tIns="216052" rIns="432103" bIns="216052" rtlCol="0" anchor="ctr"/>
          <a:lstStyle>
            <a:lvl1pPr algn="ctr" defTabSz="4320602">
              <a:spcBef>
                <a:spcPts val="0"/>
              </a:spcBef>
              <a:spcAft>
                <a:spcPts val="0"/>
              </a:spcAft>
              <a:defRPr sz="5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 bwMode="auto">
          <a:xfrm>
            <a:off x="21159679" y="46718803"/>
            <a:ext cx="6887852" cy="2685521"/>
          </a:xfrm>
          <a:prstGeom prst="rect">
            <a:avLst/>
          </a:prstGeom>
        </p:spPr>
        <p:txBody>
          <a:bodyPr vert="horz" wrap="square" lIns="432103" tIns="216052" rIns="432103" bIns="216052" numCol="1" anchor="ctr" anchorCtr="0" compatLnSpc="1">
            <a:prstTxWarp prst="textNoShape"/>
          </a:bodyPr>
          <a:lstStyle>
            <a:lvl1pPr algn="r">
              <a:defRPr sz="5700">
                <a:solidFill>
                  <a:srgbClr val="898989"/>
                </a:solidFill>
                <a:latin typeface="Calibri"/>
              </a:defRPr>
            </a:lvl1pPr>
          </a:lstStyle>
          <a:p>
            <a:pPr>
              <a:defRPr/>
            </a:pPr>
            <a:fld id="{14697385-11FA-4C93-BEC5-9A374DFB31E8}" type="slidenum">
              <a:rPr lang="pt-BR"/>
              <a:t/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16413">
        <a:spcBef>
          <a:spcPts val="0"/>
        </a:spcBef>
        <a:spcAft>
          <a:spcPts val="0"/>
        </a:spcAft>
        <a:defRPr sz="20700">
          <a:solidFill>
            <a:schemeClr val="tx1"/>
          </a:solidFill>
          <a:latin typeface="+mj-lt"/>
          <a:ea typeface="MS PGothic"/>
          <a:cs typeface="ＭＳ Ｐゴシック"/>
        </a:defRPr>
      </a:lvl1pPr>
      <a:lvl2pPr algn="ctr" defTabSz="4316413">
        <a:spcBef>
          <a:spcPts val="0"/>
        </a:spcBef>
        <a:spcAft>
          <a:spcPts val="0"/>
        </a:spcAft>
        <a:defRPr sz="20700">
          <a:solidFill>
            <a:schemeClr val="tx1"/>
          </a:solidFill>
          <a:latin typeface="Calibri"/>
          <a:ea typeface="MS PGothic"/>
          <a:cs typeface="ＭＳ Ｐゴシック"/>
        </a:defRPr>
      </a:lvl2pPr>
      <a:lvl3pPr algn="ctr" defTabSz="4316413">
        <a:spcBef>
          <a:spcPts val="0"/>
        </a:spcBef>
        <a:spcAft>
          <a:spcPts val="0"/>
        </a:spcAft>
        <a:defRPr sz="20700">
          <a:solidFill>
            <a:schemeClr val="tx1"/>
          </a:solidFill>
          <a:latin typeface="Calibri"/>
          <a:ea typeface="MS PGothic"/>
          <a:cs typeface="ＭＳ Ｐゴシック"/>
        </a:defRPr>
      </a:lvl3pPr>
      <a:lvl4pPr algn="ctr" defTabSz="4316413">
        <a:spcBef>
          <a:spcPts val="0"/>
        </a:spcBef>
        <a:spcAft>
          <a:spcPts val="0"/>
        </a:spcAft>
        <a:defRPr sz="20700">
          <a:solidFill>
            <a:schemeClr val="tx1"/>
          </a:solidFill>
          <a:latin typeface="Calibri"/>
          <a:ea typeface="MS PGothic"/>
          <a:cs typeface="ＭＳ Ｐゴシック"/>
        </a:defRPr>
      </a:lvl4pPr>
      <a:lvl5pPr algn="ctr" defTabSz="4316413">
        <a:spcBef>
          <a:spcPts val="0"/>
        </a:spcBef>
        <a:spcAft>
          <a:spcPts val="0"/>
        </a:spcAft>
        <a:defRPr sz="20700">
          <a:solidFill>
            <a:schemeClr val="tx1"/>
          </a:solidFill>
          <a:latin typeface="Calibri"/>
          <a:ea typeface="MS PGothic"/>
          <a:cs typeface="ＭＳ Ｐゴシック"/>
        </a:defRPr>
      </a:lvl5pPr>
      <a:lvl6pPr marL="533407" algn="ctr" defTabSz="4319120">
        <a:spcBef>
          <a:spcPts val="0"/>
        </a:spcBef>
        <a:spcAft>
          <a:spcPts val="0"/>
        </a:spcAft>
        <a:defRPr sz="20800">
          <a:solidFill>
            <a:schemeClr val="tx1"/>
          </a:solidFill>
          <a:latin typeface="Calibri"/>
        </a:defRPr>
      </a:lvl6pPr>
      <a:lvl7pPr marL="1066816" algn="ctr" defTabSz="4319120">
        <a:spcBef>
          <a:spcPts val="0"/>
        </a:spcBef>
        <a:spcAft>
          <a:spcPts val="0"/>
        </a:spcAft>
        <a:defRPr sz="20800">
          <a:solidFill>
            <a:schemeClr val="tx1"/>
          </a:solidFill>
          <a:latin typeface="Calibri"/>
        </a:defRPr>
      </a:lvl7pPr>
      <a:lvl8pPr marL="1600223" algn="ctr" defTabSz="4319120">
        <a:spcBef>
          <a:spcPts val="0"/>
        </a:spcBef>
        <a:spcAft>
          <a:spcPts val="0"/>
        </a:spcAft>
        <a:defRPr sz="20800">
          <a:solidFill>
            <a:schemeClr val="tx1"/>
          </a:solidFill>
          <a:latin typeface="Calibri"/>
        </a:defRPr>
      </a:lvl8pPr>
      <a:lvl9pPr marL="2133630" algn="ctr" defTabSz="4319120">
        <a:spcBef>
          <a:spcPts val="0"/>
        </a:spcBef>
        <a:spcAft>
          <a:spcPts val="0"/>
        </a:spcAft>
        <a:defRPr sz="20800">
          <a:solidFill>
            <a:schemeClr val="tx1"/>
          </a:solidFill>
          <a:latin typeface="Calibri"/>
        </a:defRPr>
      </a:lvl9pPr>
    </p:titleStyle>
    <p:bodyStyle>
      <a:lvl1pPr marL="1616075" indent="-1616075" algn="l" defTabSz="4316413">
        <a:spcBef>
          <a:spcPts val="0"/>
        </a:spcBef>
        <a:spcAft>
          <a:spcPts val="0"/>
        </a:spcAft>
        <a:buFont typeface="Arial"/>
        <a:buChar char="•"/>
        <a:defRPr sz="15100">
          <a:solidFill>
            <a:schemeClr val="tx1"/>
          </a:solidFill>
          <a:latin typeface="+mn-lt"/>
          <a:ea typeface="MS PGothic"/>
          <a:cs typeface="ＭＳ Ｐゴシック"/>
        </a:defRPr>
      </a:lvl1pPr>
      <a:lvl2pPr marL="3506788" indent="-1347788" algn="l" defTabSz="4316413">
        <a:spcBef>
          <a:spcPts val="0"/>
        </a:spcBef>
        <a:spcAft>
          <a:spcPts val="0"/>
        </a:spcAft>
        <a:buFont typeface="Arial"/>
        <a:buChar char="–"/>
        <a:defRPr sz="13100">
          <a:solidFill>
            <a:schemeClr val="tx1"/>
          </a:solidFill>
          <a:latin typeface="+mn-lt"/>
          <a:ea typeface="MS PGothic"/>
          <a:cs typeface="+mn-cs"/>
        </a:defRPr>
      </a:lvl2pPr>
      <a:lvl3pPr marL="5399088" indent="-1077913" algn="l" defTabSz="4316413">
        <a:spcBef>
          <a:spcPts val="0"/>
        </a:spcBef>
        <a:spcAft>
          <a:spcPts val="0"/>
        </a:spcAft>
        <a:buFont typeface="Arial"/>
        <a:buChar char="•"/>
        <a:defRPr sz="11200">
          <a:solidFill>
            <a:schemeClr val="tx1"/>
          </a:solidFill>
          <a:latin typeface="+mn-lt"/>
          <a:ea typeface="MS PGothic"/>
          <a:cs typeface="+mn-cs"/>
        </a:defRPr>
      </a:lvl3pPr>
      <a:lvl4pPr marL="7558088" indent="-1077913" algn="l" defTabSz="4316413">
        <a:spcBef>
          <a:spcPts val="0"/>
        </a:spcBef>
        <a:spcAft>
          <a:spcPts val="0"/>
        </a:spcAft>
        <a:buFont typeface="Arial"/>
        <a:buChar char="–"/>
        <a:defRPr sz="9300">
          <a:solidFill>
            <a:schemeClr val="tx1"/>
          </a:solidFill>
          <a:latin typeface="+mn-lt"/>
          <a:ea typeface="MS PGothic"/>
          <a:cs typeface="+mn-cs"/>
        </a:defRPr>
      </a:lvl4pPr>
      <a:lvl5pPr marL="9718675" indent="-1077913" algn="l" defTabSz="4316413">
        <a:spcBef>
          <a:spcPts val="0"/>
        </a:spcBef>
        <a:spcAft>
          <a:spcPts val="0"/>
        </a:spcAft>
        <a:buFont typeface="Arial"/>
        <a:buChar char="»"/>
        <a:defRPr sz="9300">
          <a:solidFill>
            <a:schemeClr val="tx1"/>
          </a:solidFill>
          <a:latin typeface="+mn-lt"/>
          <a:ea typeface="MS PGothic"/>
          <a:cs typeface="+mn-cs"/>
        </a:defRPr>
      </a:lvl5pPr>
      <a:lvl6pPr marL="11881655" indent="-1080150" algn="l" defTabSz="4320602">
        <a:spcBef>
          <a:spcPts val="0"/>
        </a:spcBef>
        <a:buFont typeface="Arial"/>
        <a:buChar char="•"/>
        <a:defRPr sz="9400">
          <a:solidFill>
            <a:schemeClr val="tx1"/>
          </a:solidFill>
          <a:latin typeface="+mn-lt"/>
          <a:ea typeface="+mn-ea"/>
          <a:cs typeface="+mn-cs"/>
        </a:defRPr>
      </a:lvl6pPr>
      <a:lvl7pPr marL="14041955" indent="-1080150" algn="l" defTabSz="4320602">
        <a:spcBef>
          <a:spcPts val="0"/>
        </a:spcBef>
        <a:buFont typeface="Arial"/>
        <a:buChar char="•"/>
        <a:defRPr sz="9400">
          <a:solidFill>
            <a:schemeClr val="tx1"/>
          </a:solidFill>
          <a:latin typeface="+mn-lt"/>
          <a:ea typeface="+mn-ea"/>
          <a:cs typeface="+mn-cs"/>
        </a:defRPr>
      </a:lvl7pPr>
      <a:lvl8pPr marL="16202256" indent="-1080150" algn="l" defTabSz="4320602">
        <a:spcBef>
          <a:spcPts val="0"/>
        </a:spcBef>
        <a:buFont typeface="Arial"/>
        <a:buChar char="•"/>
        <a:defRPr sz="9400">
          <a:solidFill>
            <a:schemeClr val="tx1"/>
          </a:solidFill>
          <a:latin typeface="+mn-lt"/>
          <a:ea typeface="+mn-ea"/>
          <a:cs typeface="+mn-cs"/>
        </a:defRPr>
      </a:lvl8pPr>
      <a:lvl9pPr marL="18362557" indent="-1080150" algn="l" defTabSz="4320602">
        <a:spcBef>
          <a:spcPts val="0"/>
        </a:spcBef>
        <a:buFont typeface="Arial"/>
        <a:buChar char="•"/>
        <a:defRPr sz="9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602">
        <a:defRPr sz="8500">
          <a:solidFill>
            <a:schemeClr val="tx1"/>
          </a:solidFill>
          <a:latin typeface="+mn-lt"/>
          <a:ea typeface="+mn-ea"/>
          <a:cs typeface="+mn-cs"/>
        </a:defRPr>
      </a:lvl1pPr>
      <a:lvl2pPr marL="2160301" algn="l" defTabSz="4320602">
        <a:defRPr sz="8500">
          <a:solidFill>
            <a:schemeClr val="tx1"/>
          </a:solidFill>
          <a:latin typeface="+mn-lt"/>
          <a:ea typeface="+mn-ea"/>
          <a:cs typeface="+mn-cs"/>
        </a:defRPr>
      </a:lvl2pPr>
      <a:lvl3pPr marL="4320602" algn="l" defTabSz="4320602">
        <a:defRPr sz="8500">
          <a:solidFill>
            <a:schemeClr val="tx1"/>
          </a:solidFill>
          <a:latin typeface="+mn-lt"/>
          <a:ea typeface="+mn-ea"/>
          <a:cs typeface="+mn-cs"/>
        </a:defRPr>
      </a:lvl3pPr>
      <a:lvl4pPr marL="6480903" algn="l" defTabSz="4320602">
        <a:defRPr sz="8500">
          <a:solidFill>
            <a:schemeClr val="tx1"/>
          </a:solidFill>
          <a:latin typeface="+mn-lt"/>
          <a:ea typeface="+mn-ea"/>
          <a:cs typeface="+mn-cs"/>
        </a:defRPr>
      </a:lvl4pPr>
      <a:lvl5pPr marL="8641203" algn="l" defTabSz="4320602">
        <a:defRPr sz="8500">
          <a:solidFill>
            <a:schemeClr val="tx1"/>
          </a:solidFill>
          <a:latin typeface="+mn-lt"/>
          <a:ea typeface="+mn-ea"/>
          <a:cs typeface="+mn-cs"/>
        </a:defRPr>
      </a:lvl5pPr>
      <a:lvl6pPr marL="10801504" algn="l" defTabSz="4320602">
        <a:defRPr sz="8500">
          <a:solidFill>
            <a:schemeClr val="tx1"/>
          </a:solidFill>
          <a:latin typeface="+mn-lt"/>
          <a:ea typeface="+mn-ea"/>
          <a:cs typeface="+mn-cs"/>
        </a:defRPr>
      </a:lvl6pPr>
      <a:lvl7pPr marL="12961805" algn="l" defTabSz="4320602">
        <a:defRPr sz="8500">
          <a:solidFill>
            <a:schemeClr val="tx1"/>
          </a:solidFill>
          <a:latin typeface="+mn-lt"/>
          <a:ea typeface="+mn-ea"/>
          <a:cs typeface="+mn-cs"/>
        </a:defRPr>
      </a:lvl7pPr>
      <a:lvl8pPr marL="15122106" algn="l" defTabSz="4320602">
        <a:defRPr sz="8500">
          <a:solidFill>
            <a:schemeClr val="tx1"/>
          </a:solidFill>
          <a:latin typeface="+mn-lt"/>
          <a:ea typeface="+mn-ea"/>
          <a:cs typeface="+mn-cs"/>
        </a:defRPr>
      </a:lvl8pPr>
      <a:lvl9pPr marL="17282407" algn="l" defTabSz="4320602">
        <a:defRPr sz="85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Retângulo 21"/>
          <p:cNvSpPr/>
          <p:nvPr/>
        </p:nvSpPr>
        <p:spPr bwMode="auto">
          <a:xfrm>
            <a:off x="319954" y="49917351"/>
            <a:ext cx="13607919" cy="2822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6692" tIns="53346" rIns="106692" bIns="53346" anchor="ctr"/>
          <a:lstStyle/>
          <a:p>
            <a:pPr algn="just" defTabSz="4317700">
              <a:defRPr/>
            </a:pPr>
            <a:endParaRPr lang="pt-BR" sz="4400"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658763" y="4824518"/>
            <a:ext cx="2276869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b="1"/>
              <a:t>Titulo do trabalho Titulo do trabalho Titulo do trabalho Titulo do trabalho</a:t>
            </a:r>
            <a:endParaRPr lang="pt-BR"/>
          </a:p>
          <a:p>
            <a:pPr algn="ctr">
              <a:defRPr/>
            </a:pPr>
            <a:endParaRPr lang="pt-BR" sz="6600"/>
          </a:p>
        </p:txBody>
      </p:sp>
      <p:sp>
        <p:nvSpPr>
          <p:cNvPr id="12" name="Retângulo 4"/>
          <p:cNvSpPr>
            <a:spLocks noChangeArrowheads="1"/>
          </p:cNvSpPr>
          <p:nvPr/>
        </p:nvSpPr>
        <p:spPr bwMode="auto">
          <a:xfrm>
            <a:off x="3980572" y="8915909"/>
            <a:ext cx="22158854" cy="2677656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</a:defRPr>
            </a:lvl1pPr>
            <a:lvl2pPr marL="742950" indent="-28575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</a:defRPr>
            </a:lvl2pPr>
            <a:lvl3pPr marL="1143000" indent="-2286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3pPr>
            <a:lvl4pPr marL="1600200" indent="-2286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</a:defRPr>
            </a:lvl4pPr>
            <a:lvl5pPr marL="2057400" indent="-2286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9pPr>
          </a:lstStyle>
          <a:p>
            <a:pPr algn="ctr">
              <a:spcBef>
                <a:spcPts val="0"/>
              </a:spcBef>
              <a:buNone/>
              <a:defRPr/>
            </a:pPr>
            <a:r>
              <a:rPr lang="pt-BR" sz="4400">
                <a:latin typeface="Arial"/>
                <a:cs typeface="Arial"/>
              </a:rPr>
              <a:t>ANDRADE, K.K. ¹; </a:t>
            </a:r>
            <a:r>
              <a:rPr lang="pt-BR" sz="4400" u="sng">
                <a:latin typeface="Arial"/>
                <a:cs typeface="Arial"/>
              </a:rPr>
              <a:t>SOARES, G.G.A. </a:t>
            </a:r>
            <a:r>
              <a:rPr lang="pt-BR" sz="4400">
                <a:latin typeface="Arial"/>
                <a:cs typeface="Arial"/>
              </a:rPr>
              <a:t>¹; CODECEIRA, A.V.C</a:t>
            </a:r>
            <a:r>
              <a:rPr lang="pt-BR" sz="4400">
                <a:latin typeface="Arial"/>
                <a:cs typeface="Arial"/>
              </a:rPr>
              <a:t>. ¹;SOUSA, P.G.S. </a:t>
            </a:r>
            <a:r>
              <a:rPr lang="pt-BR" sz="4400">
                <a:latin typeface="Arial"/>
                <a:cs typeface="Arial"/>
              </a:rPr>
              <a:t>¹</a:t>
            </a:r>
            <a:r>
              <a:rPr lang="pt-BR" sz="4400">
                <a:latin typeface="Arial"/>
                <a:cs typeface="Arial"/>
              </a:rPr>
              <a:t>; </a:t>
            </a:r>
            <a:r>
              <a:rPr lang="pt-BR" sz="4400">
                <a:latin typeface="Arial"/>
                <a:cs typeface="Arial"/>
              </a:rPr>
              <a:t>MENEZES, C.J.J. ²</a:t>
            </a:r>
            <a:endParaRPr lang="en-US" sz="4400">
              <a:latin typeface="Arial"/>
              <a:cs typeface="Arial"/>
            </a:endParaRPr>
          </a:p>
          <a:p>
            <a:pPr algn="ctr">
              <a:spcBef>
                <a:spcPts val="0"/>
              </a:spcBef>
              <a:buFontTx/>
              <a:buNone/>
              <a:defRPr/>
            </a:pPr>
            <a:r>
              <a:rPr lang="pt-BR" sz="4000">
                <a:latin typeface="Arial"/>
                <a:cs typeface="Arial"/>
              </a:rPr>
              <a:t>¹Discentes de </a:t>
            </a:r>
            <a:r>
              <a:rPr lang="pt-BR" sz="4000">
                <a:latin typeface="Arial"/>
                <a:cs typeface="Arial"/>
              </a:rPr>
              <a:t>xxxxxxxxxxxxxxxxxxtana</a:t>
            </a:r>
            <a:r>
              <a:rPr lang="pt-BR" sz="4000">
                <a:latin typeface="Arial"/>
                <a:cs typeface="Arial"/>
              </a:rPr>
              <a:t>.</a:t>
            </a:r>
            <a:endParaRPr/>
          </a:p>
          <a:p>
            <a:pPr algn="ctr">
              <a:spcBef>
                <a:spcPts val="0"/>
              </a:spcBef>
              <a:buFontTx/>
              <a:buNone/>
              <a:defRPr/>
            </a:pPr>
            <a:r>
              <a:rPr lang="pt-BR" sz="4000">
                <a:latin typeface="Arial"/>
                <a:cs typeface="Arial"/>
              </a:rPr>
              <a:t>²Docente da </a:t>
            </a:r>
            <a:r>
              <a:rPr lang="pt-BR" sz="4000">
                <a:latin typeface="Arial"/>
                <a:cs typeface="Arial"/>
              </a:rPr>
              <a:t>xxxxxxxxxxxxxxxxxx</a:t>
            </a:r>
            <a:endParaRPr lang="pt-BR" sz="400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4711793" y="11953678"/>
            <a:ext cx="59360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4800" b="1">
                <a:latin typeface="Arial"/>
                <a:cs typeface="Arial"/>
              </a:rPr>
              <a:t>INTRODUÇÃO</a:t>
            </a:r>
            <a:endParaRPr/>
          </a:p>
          <a:p>
            <a:pPr>
              <a:defRPr/>
            </a:pPr>
            <a:endParaRPr lang="pt-BR"/>
          </a:p>
        </p:txBody>
      </p:sp>
      <p:sp>
        <p:nvSpPr>
          <p:cNvPr id="16" name="CaixaDeTexto 20"/>
          <p:cNvSpPr txBox="1">
            <a:spLocks noChangeArrowheads="1"/>
          </p:cNvSpPr>
          <p:nvPr/>
        </p:nvSpPr>
        <p:spPr bwMode="auto">
          <a:xfrm>
            <a:off x="288554" y="12889782"/>
            <a:ext cx="14175757" cy="6863417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</a:defRPr>
            </a:lvl1pPr>
            <a:lvl2pPr marL="742950" indent="-28575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</a:defRPr>
            </a:lvl2pPr>
            <a:lvl3pPr marL="1143000" indent="-2286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3pPr>
            <a:lvl4pPr marL="1600200" indent="-2286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</a:defRPr>
            </a:lvl4pPr>
            <a:lvl5pPr marL="2057400" indent="-2286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9pPr>
          </a:lstStyle>
          <a:p>
            <a:pPr algn="just">
              <a:buNone/>
              <a:defRPr/>
            </a:pP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xxxxxxxxxxx</a:t>
            </a:r>
            <a:endParaRPr lang="pt-BR" sz="440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3980572" y="19828282"/>
            <a:ext cx="6213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4800" b="1">
                <a:latin typeface="Arial"/>
                <a:cs typeface="Arial"/>
              </a:rPr>
              <a:t>METODOLOGIA</a:t>
            </a:r>
            <a:endParaRPr/>
          </a:p>
        </p:txBody>
      </p:sp>
      <p:sp>
        <p:nvSpPr>
          <p:cNvPr id="20" name="CaixaDeTexto 28"/>
          <p:cNvSpPr txBox="1">
            <a:spLocks noChangeArrowheads="1"/>
          </p:cNvSpPr>
          <p:nvPr/>
        </p:nvSpPr>
        <p:spPr bwMode="auto">
          <a:xfrm>
            <a:off x="283799" y="20698298"/>
            <a:ext cx="14103749" cy="4154984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</a:defRPr>
            </a:lvl1pPr>
            <a:lvl2pPr marL="742950" indent="-28575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</a:defRPr>
            </a:lvl2pPr>
            <a:lvl3pPr marL="1143000" indent="-2286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3pPr>
            <a:lvl4pPr marL="1600200" indent="-2286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</a:defRPr>
            </a:lvl4pPr>
            <a:lvl5pPr marL="2057400" indent="-2286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9pPr>
          </a:lstStyle>
          <a:p>
            <a:pPr algn="just">
              <a:buNone/>
              <a:defRPr/>
            </a:pP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xxxxxxxxxxx</a:t>
            </a:r>
            <a:endParaRPr lang="pt-BR" sz="4400"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3658763" y="25450882"/>
            <a:ext cx="6266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4800" b="1">
                <a:latin typeface="Arial"/>
                <a:cs typeface="Arial"/>
              </a:rPr>
              <a:t>RESULTADOS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19052994" y="29637889"/>
            <a:ext cx="5537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4800" b="1">
                <a:latin typeface="Arial"/>
                <a:cs typeface="Arial"/>
              </a:rPr>
              <a:t>REFERÊNCIAS</a:t>
            </a:r>
            <a:endParaRPr/>
          </a:p>
        </p:txBody>
      </p:sp>
      <p:sp>
        <p:nvSpPr>
          <p:cNvPr id="28" name="CaixaDeTexto 6"/>
          <p:cNvSpPr txBox="1"/>
          <p:nvPr/>
        </p:nvSpPr>
        <p:spPr bwMode="auto">
          <a:xfrm>
            <a:off x="14737204" y="30968492"/>
            <a:ext cx="14617624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defRPr/>
            </a:pPr>
            <a:r>
              <a:rPr lang="pt-BR" sz="3600">
                <a:cs typeface="Arial"/>
              </a:rPr>
              <a:t>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</a:t>
            </a:r>
            <a:r>
              <a:rPr lang="pt-BR" sz="3600">
                <a:cs typeface="Arial"/>
              </a:rPr>
              <a:t>  x   </a:t>
            </a:r>
            <a:r>
              <a:rPr lang="pt-BR" sz="3600">
                <a:cs typeface="Arial"/>
              </a:rPr>
              <a:t>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</a:t>
            </a:r>
            <a:r>
              <a:rPr lang="pt-BR" sz="3600">
                <a:cs typeface="Arial"/>
              </a:rPr>
              <a:t>  x   </a:t>
            </a:r>
            <a:r>
              <a:rPr lang="pt-BR" sz="3600">
                <a:cs typeface="Arial"/>
              </a:rPr>
              <a:t>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xxxxxxxxx</a:t>
            </a:r>
            <a:r>
              <a:rPr lang="pt-BR" sz="3600">
                <a:cs typeface="Arial"/>
              </a:rPr>
              <a:t> </a:t>
            </a:r>
            <a:r>
              <a:rPr lang="pt-BR" sz="3600">
                <a:cs typeface="Arial"/>
              </a:rPr>
              <a:t>xxx</a:t>
            </a:r>
            <a:endParaRPr lang="pt-BR" sz="3600"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17459569" y="23808330"/>
            <a:ext cx="8169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4800" b="1">
                <a:cs typeface="Arial"/>
              </a:rPr>
              <a:t>CONCLUSÃO</a:t>
            </a:r>
            <a:endParaRPr lang="pt-BR" sz="4800" b="1">
              <a:latin typeface="Arial"/>
              <a:cs typeface="Arial"/>
            </a:endParaRPr>
          </a:p>
        </p:txBody>
      </p:sp>
      <p:sp>
        <p:nvSpPr>
          <p:cNvPr id="30" name="CaixaDeTexto 20"/>
          <p:cNvSpPr txBox="1">
            <a:spLocks noChangeArrowheads="1"/>
          </p:cNvSpPr>
          <p:nvPr/>
        </p:nvSpPr>
        <p:spPr bwMode="auto">
          <a:xfrm>
            <a:off x="298373" y="26264360"/>
            <a:ext cx="14031741" cy="12280285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</a:defRPr>
            </a:lvl1pPr>
            <a:lvl2pPr marL="742950" indent="-28575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</a:defRPr>
            </a:lvl2pPr>
            <a:lvl3pPr marL="1143000" indent="-2286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3pPr>
            <a:lvl4pPr marL="1600200" indent="-2286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</a:defRPr>
            </a:lvl4pPr>
            <a:lvl5pPr marL="2057400" indent="-2286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9pPr>
          </a:lstStyle>
          <a:p>
            <a:pPr algn="just">
              <a:buNone/>
              <a:defRPr/>
            </a:pP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xxxxxxx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</a:t>
            </a:r>
            <a:r>
              <a:rPr lang="pt-BR" sz="4400">
                <a:latin typeface="Arial"/>
                <a:cs typeface="Arial"/>
              </a:rPr>
              <a:t> </a:t>
            </a:r>
            <a:r>
              <a:rPr lang="pt-BR" sz="4400">
                <a:latin typeface="Arial"/>
                <a:cs typeface="Arial"/>
              </a:rPr>
              <a:t>sssssssss</a:t>
            </a:r>
            <a:r>
              <a:rPr lang="pt-BR" sz="4400">
                <a:latin typeface="Arial"/>
                <a:cs typeface="Arial"/>
              </a:rPr>
              <a:t>  </a:t>
            </a:r>
            <a:r>
              <a:rPr lang="pt-BR" sz="4400">
                <a:latin typeface="Arial"/>
                <a:cs typeface="Arial"/>
              </a:rPr>
              <a:t>xxxxxxxxxxxxxxxxxxxxxxxx</a:t>
            </a:r>
            <a:r>
              <a:rPr lang="pt-BR" sz="4400">
                <a:latin typeface="Arial"/>
                <a:cs typeface="Arial"/>
              </a:rPr>
              <a:t> </a:t>
            </a:r>
            <a:endParaRPr/>
          </a:p>
        </p:txBody>
      </p:sp>
      <p:sp>
        <p:nvSpPr>
          <p:cNvPr id="34" name="CaixaDeTexto 35"/>
          <p:cNvSpPr txBox="1"/>
          <p:nvPr/>
        </p:nvSpPr>
        <p:spPr bwMode="auto">
          <a:xfrm>
            <a:off x="14834170" y="24698994"/>
            <a:ext cx="145738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</a:t>
            </a:r>
            <a:r>
              <a:rPr lang="pt-BR" sz="4400">
                <a:cs typeface="Arial"/>
              </a:rPr>
              <a:t>  x   </a:t>
            </a:r>
            <a:r>
              <a:rPr lang="pt-BR" sz="4400">
                <a:cs typeface="Arial"/>
              </a:rPr>
              <a:t>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</a:t>
            </a:r>
            <a:r>
              <a:rPr lang="pt-BR" sz="4400">
                <a:cs typeface="Arial"/>
              </a:rPr>
              <a:t>  x  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</a:t>
            </a:r>
            <a:r>
              <a:rPr lang="pt-BR" sz="4400">
                <a:cs typeface="Arial"/>
              </a:rPr>
              <a:t> .</a:t>
            </a:r>
            <a:endParaRPr lang="pt-BR" sz="4000">
              <a:cs typeface="Arial"/>
            </a:endParaRPr>
          </a:p>
        </p:txBody>
      </p:sp>
      <p:sp>
        <p:nvSpPr>
          <p:cNvPr id="33" name="TextBox 6"/>
          <p:cNvSpPr txBox="1"/>
          <p:nvPr/>
        </p:nvSpPr>
        <p:spPr bwMode="auto">
          <a:xfrm>
            <a:off x="23610571" y="7194398"/>
            <a:ext cx="5797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8000" b="1">
                <a:solidFill>
                  <a:srgbClr val="400068"/>
                </a:solidFill>
              </a:rPr>
              <a:t>PE - 012</a:t>
            </a:r>
            <a:endParaRPr lang="pt-BR" sz="8000">
              <a:solidFill>
                <a:srgbClr val="400068"/>
              </a:solidFill>
            </a:endParaRPr>
          </a:p>
        </p:txBody>
      </p:sp>
      <p:sp>
        <p:nvSpPr>
          <p:cNvPr id="4" name="Retângulo 3"/>
          <p:cNvSpPr/>
          <p:nvPr/>
        </p:nvSpPr>
        <p:spPr bwMode="auto">
          <a:xfrm>
            <a:off x="0" y="49469846"/>
            <a:ext cx="29524325" cy="936104"/>
          </a:xfrm>
          <a:prstGeom prst="rect">
            <a:avLst/>
          </a:prstGeom>
          <a:gradFill>
            <a:gsLst>
              <a:gs pos="0">
                <a:srgbClr val="000000"/>
              </a:gs>
              <a:gs pos="27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100000">
                <a:srgbClr val="F27300"/>
              </a:gs>
              <a:gs pos="100000">
                <a:srgbClr val="FFBF00"/>
              </a:gs>
            </a:gsLst>
            <a:lin ang="81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5" name="TextBox 26"/>
          <p:cNvSpPr txBox="1"/>
          <p:nvPr/>
        </p:nvSpPr>
        <p:spPr bwMode="auto">
          <a:xfrm>
            <a:off x="7679840" y="49651022"/>
            <a:ext cx="15437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4000" b="1">
                <a:solidFill>
                  <a:schemeClr val="bg1"/>
                </a:solidFill>
                <a:latin typeface="Arial"/>
                <a:cs typeface="Arial"/>
              </a:rPr>
              <a:t>E-mail: </a:t>
            </a:r>
            <a:endParaRPr lang="pt-BR" sz="6600">
              <a:solidFill>
                <a:schemeClr val="bg1"/>
              </a:solidFill>
            </a:endParaRPr>
          </a:p>
        </p:txBody>
      </p:sp>
      <p:sp>
        <p:nvSpPr>
          <p:cNvPr id="18" name="Retângulo 17"/>
          <p:cNvSpPr/>
          <p:nvPr/>
        </p:nvSpPr>
        <p:spPr bwMode="auto">
          <a:xfrm>
            <a:off x="14834170" y="12951902"/>
            <a:ext cx="144736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  <a:defRPr/>
            </a:pP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</a:t>
            </a:r>
            <a:r>
              <a:rPr lang="pt-BR" sz="4400">
                <a:cs typeface="Arial"/>
              </a:rPr>
              <a:t>  x   </a:t>
            </a:r>
            <a:r>
              <a:rPr lang="pt-BR" sz="4400">
                <a:cs typeface="Arial"/>
              </a:rPr>
              <a:t>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</a:t>
            </a:r>
            <a:r>
              <a:rPr lang="pt-BR" sz="4400">
                <a:cs typeface="Arial"/>
              </a:rPr>
              <a:t>  x  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</a:t>
            </a:r>
            <a:r>
              <a:rPr lang="pt-BR" sz="4400">
                <a:cs typeface="Arial"/>
              </a:rPr>
              <a:t>  x   </a:t>
            </a:r>
            <a:endParaRPr/>
          </a:p>
        </p:txBody>
      </p:sp>
      <p:sp>
        <p:nvSpPr>
          <p:cNvPr id="26" name="Title 1"/>
          <p:cNvSpPr txBox="1"/>
          <p:nvPr/>
        </p:nvSpPr>
        <p:spPr bwMode="auto">
          <a:xfrm>
            <a:off x="758983" y="47853947"/>
            <a:ext cx="13234898" cy="1183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>
              <a:lnSpc>
                <a:spcPct val="85000"/>
              </a:lnSpc>
              <a:spcBef>
                <a:spcPts val="0"/>
              </a:spcBef>
              <a:buNone/>
              <a:defRPr sz="4800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pt-BR" sz="3600">
                <a:solidFill>
                  <a:schemeClr val="tx1"/>
                </a:solidFill>
                <a:latin typeface="Arial"/>
                <a:cs typeface="Arial"/>
              </a:rPr>
              <a:t>Gráfico 1:                      </a:t>
            </a:r>
            <a:endParaRPr/>
          </a:p>
        </p:txBody>
      </p:sp>
      <p:sp>
        <p:nvSpPr>
          <p:cNvPr id="37" name="Title 1"/>
          <p:cNvSpPr txBox="1"/>
          <p:nvPr/>
        </p:nvSpPr>
        <p:spPr bwMode="auto">
          <a:xfrm>
            <a:off x="15747640" y="47586253"/>
            <a:ext cx="12840057" cy="14515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>
              <a:lnSpc>
                <a:spcPct val="85000"/>
              </a:lnSpc>
              <a:spcBef>
                <a:spcPts val="0"/>
              </a:spcBef>
              <a:buNone/>
              <a:defRPr sz="4800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pt-BR" sz="3600">
                <a:solidFill>
                  <a:schemeClr val="tx1"/>
                </a:solidFill>
                <a:latin typeface="Arial"/>
                <a:cs typeface="Arial"/>
              </a:rPr>
              <a:t>Gráfico 2:  .</a:t>
            </a:r>
            <a:endParaRPr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19917319" y="16548299"/>
            <a:ext cx="38090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pt-BR" sz="4800" b="1"/>
              <a:t>DISCUSSÃO</a:t>
            </a:r>
            <a:endParaRPr/>
          </a:p>
        </p:txBody>
      </p:sp>
      <p:sp>
        <p:nvSpPr>
          <p:cNvPr id="3" name="CaixaDeTexto 2"/>
          <p:cNvSpPr txBox="1"/>
          <p:nvPr/>
        </p:nvSpPr>
        <p:spPr bwMode="auto">
          <a:xfrm>
            <a:off x="14834170" y="17460488"/>
            <a:ext cx="1447360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</a:t>
            </a:r>
            <a:r>
              <a:rPr lang="pt-BR" sz="4400">
                <a:cs typeface="Arial"/>
              </a:rPr>
              <a:t>  x   </a:t>
            </a:r>
            <a:r>
              <a:rPr lang="pt-BR" sz="4400">
                <a:cs typeface="Arial"/>
              </a:rPr>
              <a:t>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</a:t>
            </a:r>
            <a:r>
              <a:rPr lang="pt-BR" sz="4400">
                <a:cs typeface="Arial"/>
              </a:rPr>
              <a:t>  x  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</a:t>
            </a:r>
            <a:r>
              <a:rPr lang="pt-BR" sz="4400">
                <a:cs typeface="Arial"/>
              </a:rPr>
              <a:t>  x   </a:t>
            </a:r>
            <a:r>
              <a:rPr lang="pt-BR" sz="4400">
                <a:cs typeface="Arial"/>
              </a:rPr>
              <a:t>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</a:t>
            </a:r>
            <a:endParaRPr lang="pt-BR" sz="4400"/>
          </a:p>
          <a:p>
            <a:pPr algn="just">
              <a:defRPr/>
            </a:pP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r>
              <a:rPr lang="pt-BR" sz="4400">
                <a:cs typeface="Arial"/>
              </a:rPr>
              <a:t>Xxxxxxxx</a:t>
            </a:r>
            <a:r>
              <a:rPr lang="pt-BR" sz="4400">
                <a:cs typeface="Arial"/>
              </a:rPr>
              <a:t> </a:t>
            </a:r>
            <a:endParaRPr lang="pt-BR" sz="440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876586" y="39043497"/>
            <a:ext cx="14085964" cy="829428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13827" y="39043498"/>
            <a:ext cx="14031741" cy="834547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218" y="22715"/>
            <a:ext cx="3981018" cy="3981018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5441649" y="45761"/>
            <a:ext cx="3981018" cy="39810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Escritório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Escritório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ONLYOFFICE/7.4.1.36</Application>
  <DocSecurity>0</DocSecurity>
  <PresentationFormat>Personalizar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Manager/>
  <Company>Hewlett-Packard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Avaliação do Valor Prognóstico Incremental do Escore Syntax-Clínico em Relação as Escore Syntax Original em Síndromes Coronarianas Agudas sem Supradesnível do Segmento ST</dc:title>
  <dc:subject/>
  <dc:creator>Guilherme Garcia</dc:creator>
  <cp:keywords/>
  <dc:description/>
  <dc:identifier/>
  <dc:language/>
  <cp:lastModifiedBy>Gabriela Fontes</cp:lastModifiedBy>
  <cp:revision>436</cp:revision>
  <dcterms:created xsi:type="dcterms:W3CDTF">2012-05-27T22:48:00Z</dcterms:created>
  <dcterms:modified xsi:type="dcterms:W3CDTF">2024-07-03T13:39:21Z</dcterms:modified>
  <cp:category/>
  <cp:contentStatus/>
  <cp:version/>
</cp:coreProperties>
</file>